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4"/>
  </p:notesMasterIdLst>
  <p:sldIdLst>
    <p:sldId id="344" r:id="rId2"/>
    <p:sldId id="323" r:id="rId3"/>
  </p:sldIdLst>
  <p:sldSz cx="9144000" cy="6858000" type="screen4x3"/>
  <p:notesSz cx="6858000" cy="9144000"/>
  <p:defaultTextStyle>
    <a:lvl1pPr marL="40639" marR="40639">
      <a:defRPr sz="2400">
        <a:uFill>
          <a:solidFill/>
        </a:uFill>
        <a:latin typeface="+mn-lt"/>
        <a:ea typeface="+mn-ea"/>
        <a:cs typeface="+mn-cs"/>
        <a:sym typeface="Gill Sans"/>
      </a:defRPr>
    </a:lvl1pPr>
    <a:lvl2pPr marL="40639" marR="40639" indent="342900">
      <a:defRPr sz="2400">
        <a:uFill>
          <a:solidFill/>
        </a:uFill>
        <a:latin typeface="+mn-lt"/>
        <a:ea typeface="+mn-ea"/>
        <a:cs typeface="+mn-cs"/>
        <a:sym typeface="Gill Sans"/>
      </a:defRPr>
    </a:lvl2pPr>
    <a:lvl3pPr marL="40639" marR="40639" indent="685800">
      <a:defRPr sz="2400">
        <a:uFill>
          <a:solidFill/>
        </a:uFill>
        <a:latin typeface="+mn-lt"/>
        <a:ea typeface="+mn-ea"/>
        <a:cs typeface="+mn-cs"/>
        <a:sym typeface="Gill Sans"/>
      </a:defRPr>
    </a:lvl3pPr>
    <a:lvl4pPr marL="40639" marR="40639" indent="1028700">
      <a:defRPr sz="2400">
        <a:uFill>
          <a:solidFill/>
        </a:uFill>
        <a:latin typeface="+mn-lt"/>
        <a:ea typeface="+mn-ea"/>
        <a:cs typeface="+mn-cs"/>
        <a:sym typeface="Gill Sans"/>
      </a:defRPr>
    </a:lvl4pPr>
    <a:lvl5pPr marL="40639" marR="40639" indent="1371600">
      <a:defRPr sz="2400">
        <a:uFill>
          <a:solidFill/>
        </a:uFill>
        <a:latin typeface="+mn-lt"/>
        <a:ea typeface="+mn-ea"/>
        <a:cs typeface="+mn-cs"/>
        <a:sym typeface="Gill Sans"/>
      </a:defRPr>
    </a:lvl5pPr>
    <a:lvl6pPr marL="40639" marR="40639" indent="1714500">
      <a:defRPr sz="2400">
        <a:uFill>
          <a:solidFill/>
        </a:uFill>
        <a:latin typeface="+mn-lt"/>
        <a:ea typeface="+mn-ea"/>
        <a:cs typeface="+mn-cs"/>
        <a:sym typeface="Gill Sans"/>
      </a:defRPr>
    </a:lvl6pPr>
    <a:lvl7pPr marL="40639" marR="40639" indent="2057400">
      <a:defRPr sz="2400">
        <a:uFill>
          <a:solidFill/>
        </a:uFill>
        <a:latin typeface="+mn-lt"/>
        <a:ea typeface="+mn-ea"/>
        <a:cs typeface="+mn-cs"/>
        <a:sym typeface="Gill Sans"/>
      </a:defRPr>
    </a:lvl7pPr>
    <a:lvl8pPr marL="40639" marR="40639" indent="2400300">
      <a:defRPr sz="2400">
        <a:uFill>
          <a:solidFill/>
        </a:uFill>
        <a:latin typeface="+mn-lt"/>
        <a:ea typeface="+mn-ea"/>
        <a:cs typeface="+mn-cs"/>
        <a:sym typeface="Gill Sans"/>
      </a:defRPr>
    </a:lvl8pPr>
    <a:lvl9pPr marL="40639" marR="40639" indent="2743200">
      <a:defRPr sz="2400">
        <a:uFill>
          <a:solidFill/>
        </a:u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 s" initials="" lastIdx="5" clrIdx="0"/>
  <p:cmAuthor id="2" name="Adam Smith" initials="ADS" lastIdx="1" clrIdx="1">
    <p:extLst/>
  </p:cmAuthor>
  <p:cmAuthor id="3" name="Adam Smith" initials="ADS [2]" lastIdx="1" clrIdx="2">
    <p:extLst/>
  </p:cmAuthor>
  <p:cmAuthor id="4" name="Adam Smith" initials="ADS [3]" lastIdx="1" clrIdx="3">
    <p:extLst/>
  </p:cmAuthor>
  <p:cmAuthor id="5" name="asmith" initials="a" lastIdx="2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AF"/>
    <a:srgbClr val="FFFF99"/>
    <a:srgbClr val="E5E0DE"/>
    <a:srgbClr val="FF7C80"/>
    <a:srgbClr val="5D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5"/>
    <p:restoredTop sz="82847"/>
  </p:normalViewPr>
  <p:slideViewPr>
    <p:cSldViewPr snapToGrid="0" showGuides="1">
      <p:cViewPr varScale="1">
        <p:scale>
          <a:sx n="76" d="100"/>
          <a:sy n="76" d="100"/>
        </p:scale>
        <p:origin x="2328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commentAuthors" Target="commentAuthors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271871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820" y="8832063"/>
            <a:ext cx="2971181" cy="465945"/>
          </a:xfrm>
          <a:prstGeom prst="rect">
            <a:avLst/>
          </a:prstGeom>
          <a:ln/>
        </p:spPr>
        <p:txBody>
          <a:bodyPr/>
          <a:lstStyle/>
          <a:p>
            <a:fld id="{91DDA825-64DB-4590-9344-06C1AB1E7F1A}" type="slidenum">
              <a:rPr lang="en-US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12838" y="701675"/>
            <a:ext cx="4632325" cy="34750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00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ECDFA26-EE40-4E23-91C0-5D38B2ACBDF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228600" y="3698707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228600" y="817419"/>
            <a:ext cx="8631044" cy="0"/>
          </a:xfrm>
          <a:prstGeom prst="line">
            <a:avLst/>
          </a:prstGeom>
          <a:solidFill>
            <a:schemeClr val="accent1"/>
          </a:solidFill>
          <a:ln w="1016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11291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5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gradFill>
          <a:gsLst>
            <a:gs pos="0">
              <a:srgbClr val="FFFFFF"/>
            </a:gs>
            <a:gs pos="100000">
              <a:srgbClr val="5DBDFF"/>
            </a:gs>
          </a:gsLst>
          <a:lin ang="233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54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356" y="1143000"/>
            <a:ext cx="4214266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223" y="1143000"/>
            <a:ext cx="431517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085B76-922F-4163-8F7D-8729CEB91B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02BF35D-5C64-4545-8062-7EEE0D4ACC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2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B8B402-388F-4A69-B2D4-383B00E3112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5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E61F6B-F0D5-49F2-81F7-25DAD020681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8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4356" y="44617"/>
            <a:ext cx="85752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4356" y="869820"/>
            <a:ext cx="8575288" cy="5770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40550"/>
            <a:ext cx="1396538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i="0">
                <a:latin typeface="+mj-lt"/>
              </a:defRPr>
            </a:lvl1pPr>
          </a:lstStyle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2480" y="6640550"/>
            <a:ext cx="731520" cy="2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i="0"/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fld id="{1F9D50EC-1151-42C4-A977-031E5FCF6A14}" type="slidenum">
              <a:rPr lang="en-US" kern="1200" smtClean="0">
                <a:solidFill>
                  <a:srgbClr val="000000"/>
                </a:solidFill>
                <a:uFillTx/>
                <a:latin typeface="Times New Roman" pitchFamily="18" charset="0"/>
              </a:rPr>
              <a:pPr marL="0" marR="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6222" y="6640550"/>
            <a:ext cx="4910051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200" i="0">
                <a:latin typeface="+mj-lt"/>
              </a:defRPr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228600" y="780585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6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0" r:id="rId3"/>
    <p:sldLayoutId id="2147483660" r:id="rId4"/>
    <p:sldLayoutId id="2147483662" r:id="rId5"/>
    <p:sldLayoutId id="2147483663" r:id="rId6"/>
    <p:sldLayoutId id="2147483666" r:id="rId7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600" b="1" i="1">
          <a:solidFill>
            <a:schemeClr val="tx2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00000"/>
        </a:buClr>
        <a:buSzPct val="120000"/>
        <a:buChar char="•"/>
        <a:defRPr sz="28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>
          <a:solidFill>
            <a:schemeClr val="tx1"/>
          </a:solidFill>
          <a:latin typeface="+mj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j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95977" y="617162"/>
            <a:ext cx="8839200" cy="762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84754" y="4132091"/>
            <a:ext cx="8600895" cy="68057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94638"/>
              </p:ext>
            </p:extLst>
          </p:nvPr>
        </p:nvGraphicFramePr>
        <p:xfrm>
          <a:off x="4362438" y="4488872"/>
          <a:ext cx="4781561" cy="1402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815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Adam Smith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0" kern="0" dirty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BU Computer Science</a:t>
                      </a: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09" y="4538101"/>
            <a:ext cx="2493818" cy="1033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007" y="3392354"/>
            <a:ext cx="9048022" cy="59503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endParaRPr lang="en-US" sz="2400" i="0" dirty="0">
              <a:uFill>
                <a:solidFill/>
              </a:uFill>
              <a:latin typeface="+mj-lt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4755" y="1"/>
            <a:ext cx="8600894" cy="4132090"/>
          </a:xfrm>
          <a:noFill/>
          <a:ln/>
        </p:spPr>
        <p:txBody>
          <a:bodyPr/>
          <a:lstStyle/>
          <a:p>
            <a:pPr algn="ctr" eaLnBrk="0" hangingPunct="0"/>
            <a:r>
              <a:rPr lang="en-US" sz="5400" dirty="0" smtClean="0">
                <a:solidFill>
                  <a:schemeClr val="tx1"/>
                </a:solidFill>
              </a:rPr>
              <a:t>CS 506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Computationa</a:t>
            </a:r>
            <a:r>
              <a:rPr lang="en-US" sz="5400" dirty="0" smtClean="0">
                <a:solidFill>
                  <a:schemeClr val="tx1"/>
                </a:solidFill>
              </a:rPr>
              <a:t>l Tools 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for Data Science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Spring 2018</a:t>
            </a:r>
            <a:endParaRPr lang="en-US" sz="5400" b="0" i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4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Course staff</a:t>
            </a:r>
          </a:p>
          <a:p>
            <a:r>
              <a:rPr lang="en-US" dirty="0" smtClean="0"/>
              <a:t>Course content and outcomes</a:t>
            </a:r>
          </a:p>
          <a:p>
            <a:r>
              <a:rPr lang="en-US" dirty="0" smtClean="0"/>
              <a:t>Prerequisites</a:t>
            </a:r>
          </a:p>
          <a:p>
            <a:r>
              <a:rPr lang="en-US" dirty="0" smtClean="0"/>
              <a:t>Main components</a:t>
            </a:r>
          </a:p>
          <a:p>
            <a:pPr lvl="1"/>
            <a:r>
              <a:rPr lang="en-US" dirty="0" smtClean="0"/>
              <a:t>Lectures</a:t>
            </a:r>
          </a:p>
          <a:p>
            <a:pPr lvl="1"/>
            <a:r>
              <a:rPr lang="en-US" dirty="0" smtClean="0"/>
              <a:t>Homework</a:t>
            </a:r>
          </a:p>
          <a:p>
            <a:pPr lvl="1"/>
            <a:r>
              <a:rPr lang="en-US" dirty="0" smtClean="0"/>
              <a:t>Project</a:t>
            </a:r>
          </a:p>
          <a:p>
            <a:r>
              <a:rPr lang="en-US" smtClean="0"/>
              <a:t>Evaluation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67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  <a:extLst>
          <a:ext uri="{C572A759-6A51-4108-AA02-DFA0A04FC94B}">
            <ma14:wrappingTextBoxFlag xmlns:ma14="http://schemas.microsoft.com/office/mac/drawingml/2011/main" val="1"/>
          </a:ext>
        </a:extLst>
      </a:spPr>
      <a:bodyPr wrap="none" lIns="0" tIns="0" rIns="0" bIns="0" rtlCol="0" anchor="ctr">
        <a:spAutoFit/>
      </a:bodyPr>
      <a:lstStyle>
        <a:defPPr algn="ctr">
          <a:defRPr sz="2400" i="0" dirty="0">
            <a:uFill>
              <a:solidFill/>
            </a:uFill>
            <a:latin typeface="+mj-lt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i="0" dirty="0" err="1" smtClean="0">
            <a:latin typeface="+mj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FB79"/>
        </a:solidFill>
        <a:ln w="127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40" marR="4064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39" marR="40639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17129</TotalTime>
  <Words>23</Words>
  <Application>Microsoft Macintosh PowerPoint</Application>
  <PresentationFormat>On-screen Show (4:3)</PresentationFormat>
  <Paragraphs>14</Paragraphs>
  <Slides>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Gill Sans</vt:lpstr>
      <vt:lpstr>Gill Sans MT</vt:lpstr>
      <vt:lpstr>Lucida Grande</vt:lpstr>
      <vt:lpstr>Times New Roman</vt:lpstr>
      <vt:lpstr>Wingdings</vt:lpstr>
      <vt:lpstr>Office Theme</vt:lpstr>
      <vt:lpstr>CS 506 Computational Tools  for Data Science Spring 2018</vt:lpstr>
      <vt:lpstr>Outline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of Secured Computations</dc:title>
  <dc:creator>asmith</dc:creator>
  <cp:lastModifiedBy>Adam Smith</cp:lastModifiedBy>
  <cp:revision>826</cp:revision>
  <cp:lastPrinted>2016-07-05T08:58:07Z</cp:lastPrinted>
  <dcterms:modified xsi:type="dcterms:W3CDTF">2018-01-17T16:59:13Z</dcterms:modified>
</cp:coreProperties>
</file>